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hu-HU" dirty="0"/>
              <a:t>Mintaszöveg szerkesztése</a:t>
            </a:r>
          </a:p>
          <a:p>
            <a:pPr lvl="1"/>
            <a:r>
              <a:rPr lang="hu-HU" dirty="0"/>
              <a:t>Második szint</a:t>
            </a:r>
          </a:p>
          <a:p>
            <a:pPr lvl="2"/>
            <a:r>
              <a:rPr lang="hu-HU" dirty="0"/>
              <a:t>Harmadik szint</a:t>
            </a:r>
          </a:p>
          <a:p>
            <a:pPr lvl="3"/>
            <a:r>
              <a:rPr lang="hu-HU" dirty="0"/>
              <a:t>Negyedik szint</a:t>
            </a:r>
          </a:p>
          <a:p>
            <a:pPr lvl="4"/>
            <a:r>
              <a:rPr lang="hu-HU" dirty="0"/>
              <a:t>Ötödik szint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CB7BF3-29E3-46A6-A07B-E686E16D8F91}" type="datetimeFigureOut">
              <a:rPr lang="hu-HU" smtClean="0"/>
              <a:t>2016.12.06.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2B8537-5743-4969-8AD4-B3831462694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59688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CB7BF3-29E3-46A6-A07B-E686E16D8F91}" type="datetimeFigureOut">
              <a:rPr lang="hu-HU" smtClean="0"/>
              <a:t>2016.12.06.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2B8537-5743-4969-8AD4-B3831462694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367356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artalom helye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892233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Szélesvásznú</PresentationFormat>
  <Paragraphs>0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Office-téma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ztamas</dc:creator>
  <cp:lastModifiedBy>ztamas</cp:lastModifiedBy>
  <cp:revision>2</cp:revision>
  <dcterms:created xsi:type="dcterms:W3CDTF">2016-12-06T20:04:55Z</dcterms:created>
  <dcterms:modified xsi:type="dcterms:W3CDTF">2016-12-06T20:32:46Z</dcterms:modified>
</cp:coreProperties>
</file>

<file path=docProps/thumbnail.jpeg>
</file>