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_rels/presentation.xml.rels" ContentType="application/vnd.openxmlformats-package.relationships+xml"/>
  <Override PartName="/ppt/media/image2.png" ContentType="image/png"/>
  <Override PartName="/ppt/media/image1.png" ContentType="image/png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pic>
        <p:nvPicPr>
          <p:cNvPr id="37" name="" descr=""/>
          <p:cNvPicPr/>
          <p:nvPr/>
        </p:nvPicPr>
        <p:blipFill>
          <a:blip r:embed="rId2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  <p:pic>
        <p:nvPicPr>
          <p:cNvPr id="38" name="" descr=""/>
          <p:cNvPicPr/>
          <p:nvPr/>
        </p:nvPicPr>
        <p:blipFill>
          <a:blip r:embed="rId3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en-US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6B1B065E-8174-478C-8278-0B6D6F5E777A}" type="slidenum"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asdasd</a:t>
            </a:r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asdasdasddd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LibreOffice/5.1.6.2$Linux_X86_64 LibreOffice_project/10m0$Build-2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2018-05-30T16:51:06Z</dcterms:created>
  <dc:creator/>
  <dc:description/>
  <dc:language>en-US</dc:language>
  <cp:lastModifiedBy/>
  <dcterms:modified xsi:type="dcterms:W3CDTF">2018-05-30T16:52:12Z</dcterms:modified>
  <cp:revision>2</cp:revision>
  <dc:subject/>
  <dc:title/>
</cp:coreProperties>
</file>