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4" d="100"/>
          <a:sy n="114" d="100"/>
        </p:scale>
        <p:origin x="-1518" y="-3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498934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454762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32640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146765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394244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530546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94795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827232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708999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254052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363455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73F673-CEDE-4C33-AFCF-35E0796DAF5D}" type="datetimeFigureOut">
              <a:rPr lang="hu-HU" smtClean="0"/>
              <a:t>2015.04.02.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E771F6-B365-4600-9A94-7265B2C0C6F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427168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0406878"/>
              </p:ext>
            </p:extLst>
          </p:nvPr>
        </p:nvGraphicFramePr>
        <p:xfrm>
          <a:off x="1524000" y="1397000"/>
          <a:ext cx="3096000" cy="10563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842723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842723"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842723"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842723"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842723"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842723"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74872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timar</dc:creator>
  <cp:lastModifiedBy>timar</cp:lastModifiedBy>
  <cp:revision>4</cp:revision>
  <dcterms:created xsi:type="dcterms:W3CDTF">2015-04-01T20:30:18Z</dcterms:created>
  <dcterms:modified xsi:type="dcterms:W3CDTF">2015-04-02T13:16:13Z</dcterms:modified>
</cp:coreProperties>
</file>

<file path=docProps/thumbnail.jpeg>
</file>